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7" d="100"/>
          <a:sy n="87" d="100"/>
        </p:scale>
        <p:origin x="1636" y="-1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77476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514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42920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3429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8847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766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62893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7636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58922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2531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474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9CB9C-BE5F-455C-8AC7-113C26F26B88}" type="datetimeFigureOut">
              <a:rPr lang="en-MY" smtClean="0"/>
              <a:t>5/5/2020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48C90-6131-4996-AF82-BD2451D6ACB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5924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25E3CE-9FA7-4384-BCF9-F370F86BC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2" y="4479117"/>
            <a:ext cx="6434575" cy="2630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D5CF73-B656-481C-8FD1-D16C91A8E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3" y="661561"/>
            <a:ext cx="6434574" cy="28035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C51228-2A6E-44AF-A9AE-DEFE239B0178}"/>
              </a:ext>
            </a:extLst>
          </p:cNvPr>
          <p:cNvSpPr txBox="1"/>
          <p:nvPr/>
        </p:nvSpPr>
        <p:spPr>
          <a:xfrm>
            <a:off x="344906" y="3465093"/>
            <a:ext cx="2261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Fusion - Disable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BBCE83-0661-4B78-AC25-A77CAF0AF3A0}"/>
              </a:ext>
            </a:extLst>
          </p:cNvPr>
          <p:cNvSpPr txBox="1"/>
          <p:nvPr/>
        </p:nvSpPr>
        <p:spPr>
          <a:xfrm>
            <a:off x="344906" y="7259053"/>
            <a:ext cx="1884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Fusion - Enable</a:t>
            </a:r>
          </a:p>
        </p:txBody>
      </p:sp>
    </p:spTree>
    <p:extLst>
      <p:ext uri="{BB962C8B-B14F-4D97-AF65-F5344CB8AC3E}">
        <p14:creationId xmlns:p14="http://schemas.microsoft.com/office/powerpoint/2010/main" val="1471562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6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Jet Low</dc:creator>
  <cp:lastModifiedBy>Jet Low</cp:lastModifiedBy>
  <cp:revision>1</cp:revision>
  <dcterms:created xsi:type="dcterms:W3CDTF">2020-05-05T07:30:15Z</dcterms:created>
  <dcterms:modified xsi:type="dcterms:W3CDTF">2020-05-05T07:35:52Z</dcterms:modified>
</cp:coreProperties>
</file>